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67" r:id="rId6"/>
    <p:sldId id="272" r:id="rId7"/>
    <p:sldId id="274" r:id="rId8"/>
    <p:sldId id="275" r:id="rId9"/>
    <p:sldId id="268" r:id="rId10"/>
    <p:sldId id="269" r:id="rId11"/>
    <p:sldId id="279" r:id="rId12"/>
    <p:sldId id="284" r:id="rId13"/>
    <p:sldId id="280" r:id="rId14"/>
    <p:sldId id="282" r:id="rId15"/>
    <p:sldId id="283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73BF45"/>
    <a:srgbClr val="65AB3B"/>
    <a:srgbClr val="71BF45"/>
    <a:srgbClr val="385E43"/>
    <a:srgbClr val="13D213"/>
    <a:srgbClr val="29E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1225" autoAdjust="0"/>
  </p:normalViewPr>
  <p:slideViewPr>
    <p:cSldViewPr snapToGrid="0" snapToObjects="1">
      <p:cViewPr varScale="1">
        <p:scale>
          <a:sx n="171" d="100"/>
          <a:sy n="171" d="100"/>
        </p:scale>
        <p:origin x="-1360" y="-112"/>
      </p:cViewPr>
      <p:guideLst>
        <p:guide orient="horz" pos="2162"/>
        <p:guide pos="288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066797"/>
            <a:ext cx="6692905" cy="833817"/>
          </a:xfrm>
        </p:spPr>
        <p:txBody>
          <a:bodyPr>
            <a:normAutofit/>
          </a:bodyPr>
          <a:lstStyle>
            <a:lvl1pPr algn="l">
              <a:defRPr sz="2400" b="1">
                <a:latin typeface="Helvetica"/>
                <a:cs typeface="Helvetica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04128"/>
            <a:ext cx="6400800" cy="66490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subtitle</a:t>
            </a:r>
            <a:r>
              <a:rPr lang="de-DE" dirty="0" smtClean="0"/>
              <a:t> style</a:t>
            </a:r>
            <a:endParaRPr lang="en-US" dirty="0"/>
          </a:p>
        </p:txBody>
      </p:sp>
      <p:pic>
        <p:nvPicPr>
          <p:cNvPr id="7" name="Picture 8" descr="grünerBalken.jpg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  <p:pic>
        <p:nvPicPr>
          <p:cNvPr id="8" name="Picture 11" descr="LogoRWTH.jpg   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490" y="5866790"/>
            <a:ext cx="1809750" cy="465138"/>
          </a:xfrm>
          <a:prstGeom prst="rect">
            <a:avLst/>
          </a:prstGeom>
          <a:noFill/>
        </p:spPr>
      </p:pic>
      <p:pic>
        <p:nvPicPr>
          <p:cNvPr id="9" name="Picture 12" descr="inets-grün.jpg 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640" y="5790590"/>
            <a:ext cx="1660525" cy="7493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5438"/>
            <a:ext cx="8229600" cy="722200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rgbClr val="008000"/>
              </a:buClr>
              <a:defRPr sz="2800"/>
            </a:lvl1pPr>
            <a:lvl2pPr marL="914400" indent="-457200">
              <a:buClr>
                <a:srgbClr val="008000"/>
              </a:buClr>
              <a:buFont typeface="Arial" charset="0"/>
              <a:buChar char="•"/>
              <a:defRPr sz="2400"/>
            </a:lvl2pPr>
            <a:lvl3pPr marL="1257300" indent="-342900">
              <a:buClr>
                <a:srgbClr val="008000"/>
              </a:buClr>
              <a:buFont typeface="Arial" charset="0"/>
              <a:buChar char="•"/>
              <a:defRPr sz="2000"/>
            </a:lvl3pPr>
            <a:lvl4pPr marL="1714500" indent="-342900">
              <a:buClr>
                <a:srgbClr val="008000"/>
              </a:buClr>
              <a:buFont typeface="Arial" charset="0"/>
              <a:buChar char="•"/>
              <a:defRPr sz="1800"/>
            </a:lvl4pPr>
            <a:lvl5pPr marL="2171700" indent="-342900">
              <a:buClr>
                <a:srgbClr val="008000"/>
              </a:buClr>
              <a:buFont typeface="Arial" charset="0"/>
              <a:buChar char="•"/>
              <a:defRPr sz="18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pic>
        <p:nvPicPr>
          <p:cNvPr id="7" name="Picture 6" descr="grünerBalkenmitLogo.jpg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 userDrawn="1"/>
        </p:nvSpPr>
        <p:spPr>
          <a:xfrm>
            <a:off x="-1164263" y="3885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4" descr="inets-kleingrau.jpg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522588"/>
            <a:ext cx="795338" cy="23336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latin typeface="Helvetica"/>
                <a:cs typeface="Helvetica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703963"/>
            <a:ext cx="7772400" cy="702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  <p:pic>
        <p:nvPicPr>
          <p:cNvPr id="7" name="Picture 9" descr="grüneFläche.jpg    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35115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8162"/>
            <a:ext cx="8229600" cy="879475"/>
          </a:xfrm>
        </p:spPr>
        <p:txBody>
          <a:bodyPr>
            <a:normAutofit/>
          </a:bodyPr>
          <a:lstStyle>
            <a:lvl1pPr>
              <a:defRPr sz="3200">
                <a:latin typeface="+mj-lt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pic>
        <p:nvPicPr>
          <p:cNvPr id="8" name="Picture 4" descr="inets-kleingrau.jpg    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522588"/>
            <a:ext cx="795338" cy="233362"/>
          </a:xfrm>
          <a:prstGeom prst="rect">
            <a:avLst/>
          </a:prstGeom>
          <a:noFill/>
        </p:spPr>
      </p:pic>
      <p:pic>
        <p:nvPicPr>
          <p:cNvPr id="9" name="Picture 8" descr="grünerBalkenmitLogo.jpg                                        0016006EMacintosh HD                   CA012640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3816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  <a:endParaRPr lang="de-DE" smtClean="0"/>
          </a:p>
          <a:p>
            <a:pPr lvl="1"/>
            <a:r>
              <a:rPr lang="de-DE" smtClean="0"/>
              <a:t>Second level</a:t>
            </a:r>
            <a:endParaRPr lang="de-DE" smtClean="0"/>
          </a:p>
          <a:p>
            <a:pPr lvl="2"/>
            <a:r>
              <a:rPr lang="de-DE" smtClean="0"/>
              <a:t>Third level</a:t>
            </a:r>
            <a:endParaRPr lang="de-DE" smtClean="0"/>
          </a:p>
          <a:p>
            <a:pPr lvl="3"/>
            <a:r>
              <a:rPr lang="de-DE" smtClean="0"/>
              <a:t>Fourth level</a:t>
            </a:r>
            <a:endParaRPr lang="de-DE" smtClean="0"/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A0B65-5FCF-4348-A51E-5CB3B13E9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870EC-1B3A-D64D-9EFD-93592DD1F73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74722"/>
            <a:ext cx="6692905" cy="833817"/>
          </a:xfrm>
        </p:spPr>
        <p:txBody>
          <a:bodyPr>
            <a:normAutofit fontScale="90000"/>
          </a:bodyPr>
          <a:lstStyle/>
          <a:p>
            <a:r>
              <a:rPr lang="x-none" altLang="en-US" b="0" dirty="0">
                <a:latin typeface="Segoe UI" charset="0"/>
                <a:ea typeface="Segoe UI" charset="0"/>
              </a:rPr>
              <a:t>Coexistence Study of Different Medium Access Mechanisms Using a Software Defined Radio Testbed</a:t>
            </a:r>
            <a:endParaRPr lang="x-none" altLang="en-US" b="0" dirty="0">
              <a:latin typeface="Segoe UI" charset="0"/>
              <a:ea typeface="Segoe U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38700"/>
            <a:ext cx="6400800" cy="831215"/>
          </a:xfrm>
        </p:spPr>
        <p:txBody>
          <a:bodyPr>
            <a:normAutofit/>
          </a:bodyPr>
          <a:lstStyle/>
          <a:p>
            <a:pPr algn="r"/>
            <a:r>
              <a:rPr lang="x-none" altLang="en-US"/>
              <a:t>Bachelor Thesis Talk</a:t>
            </a:r>
            <a:endParaRPr lang="x-none" altLang="en-US"/>
          </a:p>
          <a:p>
            <a:pPr algn="r"/>
            <a:r>
              <a:rPr lang="x-none" altLang="en-US"/>
              <a:t>Alexander Pastor - November xxth, 2017</a:t>
            </a:r>
            <a:endParaRPr lang="x-none" altLang="en-US"/>
          </a:p>
        </p:txBody>
      </p:sp>
      <p:pic>
        <p:nvPicPr>
          <p:cNvPr id="4" name="Picture 3" descr="measurement_set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560" y="539750"/>
            <a:ext cx="3094355" cy="3053080"/>
          </a:xfrm>
          <a:prstGeom prst="rect">
            <a:avLst/>
          </a:prstGeom>
        </p:spPr>
      </p:pic>
      <p:pic>
        <p:nvPicPr>
          <p:cNvPr id="6" name="Picture 5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285" y="539750"/>
            <a:ext cx="4980940" cy="3037840"/>
          </a:xfrm>
          <a:prstGeom prst="rect">
            <a:avLst/>
          </a:prstGeom>
        </p:spPr>
      </p:pic>
      <p:pic>
        <p:nvPicPr>
          <p:cNvPr id="7" name="Picture 6" descr="untitl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775" y="539750"/>
            <a:ext cx="2305050" cy="306514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high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5" name="Picture 4" descr="frame_delay_box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4125" y="3839210"/>
            <a:ext cx="6575425" cy="1826260"/>
          </a:xfrm>
          <a:prstGeom prst="rect">
            <a:avLst/>
          </a:prstGeom>
        </p:spPr>
      </p:pic>
      <p:pic>
        <p:nvPicPr>
          <p:cNvPr id="14" name="Picture 13" descr="throughput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90" y="1877060"/>
            <a:ext cx="6605270" cy="18345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low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2" name="Picture 1" descr="smoothed_channel_energy_level_5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8645" y="1569720"/>
            <a:ext cx="5292725" cy="1881505"/>
          </a:xfrm>
          <a:prstGeom prst="rect">
            <a:avLst/>
          </a:prstGeom>
        </p:spPr>
      </p:pic>
      <p:pic>
        <p:nvPicPr>
          <p:cNvPr id="4" name="Picture 3" descr="zoomed_channel_occupation_gantt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165" y="3413125"/>
            <a:ext cx="5467350" cy="30378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Backup Slides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415" y="1349375"/>
            <a:ext cx="6456045" cy="43059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4" name="Picture 3" descr="untitled(1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7605" y="1645285"/>
            <a:ext cx="6952615" cy="2385695"/>
          </a:xfrm>
          <a:prstGeom prst="rect">
            <a:avLst/>
          </a:prstGeom>
        </p:spPr>
      </p:pic>
      <p:pic>
        <p:nvPicPr>
          <p:cNvPr id="11" name="Picture 10" descr="untitled(1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4345305"/>
            <a:ext cx="6972300" cy="13665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03225" y="1537335"/>
            <a:ext cx="2124710" cy="2541905"/>
            <a:chOff x="726" y="2434"/>
            <a:chExt cx="3346" cy="400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48" y="2434"/>
              <a:ext cx="3315" cy="34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26" y="5829"/>
              <a:ext cx="3347" cy="608"/>
            </a:xfrm>
            <a:prstGeom prst="rect">
              <a:avLst/>
            </a:prstGeom>
            <a:solidFill>
              <a:srgbClr val="71BF45"/>
            </a:solidFill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rPr>
                <a:t>Motivation</a:t>
              </a:r>
              <a:endParaRPr lang="x-none" altLang="de-DE">
                <a:solidFill>
                  <a:schemeClr val="bg1"/>
                </a:solidFill>
                <a:latin typeface="Segoe UI" charset="0"/>
                <a:ea typeface="Segoe UI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73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Contents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4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17195" y="4326255"/>
            <a:ext cx="8342630" cy="1833245"/>
            <a:chOff x="722" y="6826"/>
            <a:chExt cx="13138" cy="28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Rectangle 18"/>
            <p:cNvSpPr/>
            <p:nvPr/>
          </p:nvSpPr>
          <p:spPr>
            <a:xfrm>
              <a:off x="726" y="6829"/>
              <a:ext cx="13118" cy="2319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2" y="9105"/>
              <a:ext cx="13138" cy="608"/>
            </a:xfrm>
            <a:prstGeom prst="rect">
              <a:avLst/>
            </a:prstGeom>
            <a:solidFill>
              <a:srgbClr val="71BF45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ctr"/>
              <a:r>
                <a: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rPr>
                <a:t>Results</a:t>
              </a:r>
              <a:endParaRPr lang="x-none" altLang="de-DE">
                <a:solidFill>
                  <a:schemeClr val="bg1"/>
                </a:solidFill>
                <a:latin typeface="Segoe UI" charset="0"/>
                <a:ea typeface="Segoe UI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50" y="6826"/>
              <a:ext cx="12963" cy="2287"/>
              <a:chOff x="821" y="6830"/>
              <a:chExt cx="12963" cy="2287"/>
            </a:xfrm>
          </p:grpSpPr>
          <p:pic>
            <p:nvPicPr>
              <p:cNvPr id="2" name="Picture 1" descr="Picture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78" y="6830"/>
                <a:ext cx="6406" cy="2278"/>
              </a:xfrm>
              <a:prstGeom prst="rect">
                <a:avLst/>
              </a:prstGeom>
            </p:spPr>
          </p:pic>
          <p:pic>
            <p:nvPicPr>
              <p:cNvPr id="3" name="Picture 2" descr="Picture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" y="6833"/>
                <a:ext cx="6427" cy="2285"/>
              </a:xfrm>
              <a:prstGeom prst="rect">
                <a:avLst/>
              </a:prstGeom>
            </p:spPr>
          </p:pic>
        </p:grpSp>
      </p:grpSp>
      <p:grpSp>
        <p:nvGrpSpPr>
          <p:cNvPr id="26" name="Group 25"/>
          <p:cNvGrpSpPr/>
          <p:nvPr/>
        </p:nvGrpSpPr>
        <p:grpSpPr>
          <a:xfrm>
            <a:off x="2910840" y="1534160"/>
            <a:ext cx="5877560" cy="2536825"/>
            <a:chOff x="4675" y="2429"/>
            <a:chExt cx="9256" cy="399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/>
            <p:cNvSpPr/>
            <p:nvPr/>
          </p:nvSpPr>
          <p:spPr>
            <a:xfrm>
              <a:off x="8015" y="2429"/>
              <a:ext cx="5917" cy="3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de-DE" alt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675" y="2434"/>
              <a:ext cx="9252" cy="3990"/>
              <a:chOff x="4675" y="2434"/>
              <a:chExt cx="9252" cy="3990"/>
            </a:xfrm>
          </p:grpSpPr>
          <p:pic>
            <p:nvPicPr>
              <p:cNvPr id="7" name="Picture 6" descr="measurement_setup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" y="2434"/>
                <a:ext cx="3403" cy="339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4675" y="5816"/>
                <a:ext cx="9252" cy="608"/>
              </a:xfrm>
              <a:prstGeom prst="rect">
                <a:avLst/>
              </a:prstGeom>
              <a:solidFill>
                <a:srgbClr val="71BF45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de-DE">
                    <a:solidFill>
                      <a:schemeClr val="bg1"/>
                    </a:solidFill>
                    <a:latin typeface="Segoe UI" charset="0"/>
                    <a:ea typeface="Segoe UI" charset="0"/>
                  </a:rPr>
                  <a:t>Methodology</a:t>
                </a:r>
                <a:endParaRPr lang="x-none" altLang="de-DE">
                  <a:solidFill>
                    <a:schemeClr val="bg1"/>
                  </a:solidFill>
                  <a:latin typeface="Segoe UI" charset="0"/>
                  <a:ea typeface="Segoe UI" charset="0"/>
                </a:endParaRPr>
              </a:p>
            </p:txBody>
          </p:sp>
          <p:pic>
            <p:nvPicPr>
              <p:cNvPr id="4" name="Picture 3" descr="Picture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1" y="2862"/>
                <a:ext cx="5701" cy="259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5" y="532765"/>
            <a:ext cx="3060000" cy="534670"/>
          </a:xfrm>
          <a:solidFill>
            <a:srgbClr val="71BF45"/>
          </a:solidFill>
        </p:spPr>
        <p:txBody>
          <a:bodyPr>
            <a:normAutofit fontScale="90000"/>
          </a:bodyPr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4863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6100445" y="532765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Motivation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75" y="1300480"/>
            <a:ext cx="3040380" cy="30403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70" y="1498600"/>
            <a:ext cx="1149985" cy="11499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40" y="1498600"/>
            <a:ext cx="1196975" cy="1028700"/>
          </a:xfrm>
          <a:prstGeom prst="rect">
            <a:avLst/>
          </a:prstGeom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155" y="1498600"/>
            <a:ext cx="1696085" cy="1005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loha_csma_performa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245" y="2657475"/>
            <a:ext cx="6745605" cy="4079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215" y="1498600"/>
            <a:ext cx="1470025" cy="9664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 descr="script_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1225550"/>
            <a:ext cx="3932555" cy="5441315"/>
          </a:xfrm>
          <a:prstGeom prst="rect">
            <a:avLst/>
          </a:prstGeom>
          <a:effectLst/>
        </p:spPr>
      </p:pic>
      <p:sp>
        <p:nvSpPr>
          <p:cNvPr id="5" name="Rounded Rectangle 4"/>
          <p:cNvSpPr/>
          <p:nvPr/>
        </p:nvSpPr>
        <p:spPr>
          <a:xfrm>
            <a:off x="629920" y="1225550"/>
            <a:ext cx="3619500" cy="206883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pic>
        <p:nvPicPr>
          <p:cNvPr id="7" name="Picture 6" descr="measurement_set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145" y="3603625"/>
            <a:ext cx="2833370" cy="28251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untitled(3)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145" y="1225550"/>
            <a:ext cx="4434205" cy="21971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 descr="script_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1225550"/>
            <a:ext cx="3932555" cy="5441315"/>
          </a:xfrm>
          <a:prstGeom prst="rect">
            <a:avLst/>
          </a:prstGeom>
        </p:spPr>
      </p:pic>
      <p:pic>
        <p:nvPicPr>
          <p:cNvPr id="5" name="Picture 4" descr="grc_aloha_transmitter_flowgrap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960" y="3980180"/>
            <a:ext cx="4477385" cy="20408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ounded Rectangle 5"/>
          <p:cNvSpPr/>
          <p:nvPr/>
        </p:nvSpPr>
        <p:spPr>
          <a:xfrm>
            <a:off x="647065" y="3267710"/>
            <a:ext cx="3577590" cy="8915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pic>
        <p:nvPicPr>
          <p:cNvPr id="3" name="Picture 2" descr="untitled(2)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225550"/>
            <a:ext cx="4453890" cy="2555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2" name="Picture 1" descr="script_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1225550"/>
            <a:ext cx="3932555" cy="544131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75895" y="4259580"/>
            <a:ext cx="4048760" cy="145859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de-DE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415" y="5834380"/>
            <a:ext cx="3119120" cy="748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untitled(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020" y="1225550"/>
            <a:ext cx="4552950" cy="27444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smoothed_channel_energy_level_5_line_char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765" y="4177665"/>
            <a:ext cx="4560570" cy="15830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56890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Methodology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3" name="Picture 2" descr="qa_channel_energ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610" y="3210560"/>
            <a:ext cx="4827905" cy="1609725"/>
          </a:xfrm>
          <a:prstGeom prst="rect">
            <a:avLst/>
          </a:prstGeom>
          <a:effectLst/>
        </p:spPr>
      </p:pic>
      <p:pic>
        <p:nvPicPr>
          <p:cNvPr id="4" name="Picture 3" descr="qa_packet_los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" y="4863465"/>
            <a:ext cx="4827905" cy="1609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4340" y="1724025"/>
            <a:ext cx="3203575" cy="93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Same MAC scenarios</a:t>
            </a:r>
            <a:endParaRPr lang="x-none" altLang="de-DE">
              <a:latin typeface="Segoe UI" charset="0"/>
              <a:ea typeface="Segoe U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de-DE">
                <a:latin typeface="Segoe UI" charset="0"/>
                <a:ea typeface="Segoe UI" charset="0"/>
              </a:rPr>
              <a:t>Different MAC scenarios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14340" y="3695065"/>
            <a:ext cx="134112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1.1 s delay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4340" y="5146040"/>
            <a:ext cx="33210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&lt;= 0.2% baseline packet loss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pic>
        <p:nvPicPr>
          <p:cNvPr id="13" name="Picture 12" descr="Pictur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383665"/>
            <a:ext cx="3599815" cy="16370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260" y="1183640"/>
            <a:ext cx="54933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Pure ALOHA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4" name="Picture 3" descr="smoothed_channel_energy_level_4_line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365" y="1754505"/>
            <a:ext cx="4957445" cy="1677670"/>
          </a:xfrm>
          <a:prstGeom prst="rect">
            <a:avLst/>
          </a:prstGeom>
        </p:spPr>
      </p:pic>
      <p:pic>
        <p:nvPicPr>
          <p:cNvPr id="5" name="Picture 4" descr="packet_loss_c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" y="3340100"/>
            <a:ext cx="4911090" cy="1577340"/>
          </a:xfrm>
          <a:prstGeom prst="rect">
            <a:avLst/>
          </a:prstGeom>
        </p:spPr>
      </p:pic>
      <p:pic>
        <p:nvPicPr>
          <p:cNvPr id="6" name="Picture 5" descr="throughput_c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" y="4823460"/>
            <a:ext cx="4928235" cy="16427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71820" y="2197735"/>
            <a:ext cx="320357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Each and every frame collides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...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71820" y="3712845"/>
            <a:ext cx="320357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... leading to 100% packet loss</a:t>
            </a:r>
            <a:endParaRPr lang="x-none" altLang="de-DE">
              <a:latin typeface="Segoe UI" charset="0"/>
              <a:ea typeface="Segoe UI" charset="0"/>
            </a:endParaRPr>
          </a:p>
          <a:p>
            <a:r>
              <a:rPr lang="x-none" altLang="de-DE">
                <a:latin typeface="Segoe UI" charset="0"/>
                <a:ea typeface="Segoe UI" charset="0"/>
              </a:rPr>
              <a:t>...</a:t>
            </a:r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1820" y="5354955"/>
            <a:ext cx="320357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... and thus 0 throughput.</a:t>
            </a:r>
            <a:endParaRPr lang="x-none" altLang="de-DE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-317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3048635" y="524510"/>
            <a:ext cx="3060000" cy="534670"/>
          </a:xfrm>
          <a:prstGeom prst="rect">
            <a:avLst/>
          </a:prstGeom>
          <a:solidFill>
            <a:srgbClr val="71BF45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x-none" altLang="de-DE">
              <a:latin typeface="Segoe UI" charset="0"/>
              <a:ea typeface="Segoe UI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6100445" y="524510"/>
            <a:ext cx="3060000" cy="534670"/>
          </a:xfrm>
          <a:prstGeom prst="rect">
            <a:avLst/>
          </a:prstGeom>
          <a:solidFill>
            <a:srgbClr val="65AB3B"/>
          </a:solidFill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de-DE">
                <a:solidFill>
                  <a:schemeClr val="bg1"/>
                </a:solidFill>
                <a:latin typeface="Segoe UI" charset="0"/>
                <a:ea typeface="Segoe UI" charset="0"/>
              </a:rPr>
              <a:t>Results</a:t>
            </a:r>
            <a:endParaRPr lang="x-none" altLang="de-DE">
              <a:solidFill>
                <a:schemeClr val="bg1"/>
              </a:solidFill>
              <a:latin typeface="Segoe UI" charset="0"/>
              <a:ea typeface="Segoe U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1183640"/>
            <a:ext cx="755650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>
                <a:latin typeface="Segoe UI" charset="0"/>
                <a:ea typeface="Segoe UI" charset="0"/>
              </a:rPr>
              <a:t>Same MAC protocol on the two links - CSMA/CA high parameter values</a:t>
            </a:r>
            <a:r>
              <a:rPr lang="x-none" altLang="de-DE"/>
              <a:t> </a:t>
            </a:r>
            <a:endParaRPr lang="x-none" altLang="de-DE"/>
          </a:p>
        </p:txBody>
      </p:sp>
      <p:pic>
        <p:nvPicPr>
          <p:cNvPr id="12" name="Picture 11" descr="zoomed_channel_occupation_gantt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7205" y="3368040"/>
            <a:ext cx="5342890" cy="2969260"/>
          </a:xfrm>
          <a:prstGeom prst="rect">
            <a:avLst/>
          </a:prstGeom>
        </p:spPr>
      </p:pic>
      <p:pic>
        <p:nvPicPr>
          <p:cNvPr id="13" name="Picture 12" descr="smoothed_channel_energy_level_4_line_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95" y="1701800"/>
            <a:ext cx="5240020" cy="17468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733</Words>
  <Application>Kingsoft Office WPP</Application>
  <PresentationFormat>On-screen Show (4:3)</PresentationFormat>
  <Paragraphs>61</Paragraphs>
  <Slides>13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Theme</vt:lpstr>
      <vt:lpstr>Coexistence Study of Different Medium Access Mechanisms Using a Software Defined Radio Testbed</vt:lpstr>
      <vt:lpstr>PowerPoint 演示文稿</vt:lpstr>
      <vt:lpstr>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RWTH Aachen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RWTH MobNets</dc:creator>
  <cp:lastModifiedBy>alex</cp:lastModifiedBy>
  <cp:revision>68</cp:revision>
  <dcterms:created xsi:type="dcterms:W3CDTF">2017-11-13T23:22:22Z</dcterms:created>
  <dcterms:modified xsi:type="dcterms:W3CDTF">2017-11-13T23:22:22Z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1031-10.1.0.5707</vt:lpwstr>
  </property>
</Properties>
</file>